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6" r:id="rId1"/>
  </p:sldMasterIdLst>
  <p:notesMasterIdLst>
    <p:notesMasterId r:id="rId24"/>
  </p:notesMasterIdLst>
  <p:sldIdLst>
    <p:sldId id="285" r:id="rId2"/>
    <p:sldId id="257" r:id="rId3"/>
    <p:sldId id="258" r:id="rId4"/>
    <p:sldId id="323" r:id="rId5"/>
    <p:sldId id="289" r:id="rId6"/>
    <p:sldId id="314" r:id="rId7"/>
    <p:sldId id="335" r:id="rId8"/>
    <p:sldId id="336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4" r:id="rId17"/>
    <p:sldId id="331" r:id="rId18"/>
    <p:sldId id="332" r:id="rId19"/>
    <p:sldId id="303" r:id="rId20"/>
    <p:sldId id="288" r:id="rId21"/>
    <p:sldId id="320" r:id="rId22"/>
    <p:sldId id="32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7" themeSkinType="7" themeTransitionType="4122" useThemeTransition="1" byMouseClick="1" attrType="0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5"/>
    <p:restoredTop sz="94660"/>
  </p:normalViewPr>
  <p:slideViewPr>
    <p:cSldViewPr snapToGrid="0">
      <p:cViewPr varScale="1">
        <p:scale>
          <a:sx n="122" d="100"/>
          <a:sy n="122" d="100"/>
        </p:scale>
        <p:origin x="240" y="3400"/>
      </p:cViewPr>
      <p:guideLst>
        <p:guide orient="horz" pos="2151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33013EF-AA46-41D5-93C2-36F7A5EF5D89}" type="datetime1">
              <a:rPr lang="zh-CN" altLang="en-US"/>
              <a:pPr lvl="0">
                <a:defRPr/>
              </a:pPr>
              <a:t>2023/8/8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zh-CN" altLang="en-US"/>
              <a:t>编辑母版文本样式</a:t>
            </a:r>
          </a:p>
          <a:p>
            <a:pPr lvl="1">
              <a:defRPr/>
            </a:pPr>
            <a:r>
              <a:rPr lang="zh-CN" altLang="en-US"/>
              <a:t>第二级</a:t>
            </a:r>
          </a:p>
          <a:p>
            <a:pPr lvl="2">
              <a:defRPr/>
            </a:pPr>
            <a:r>
              <a:rPr lang="zh-CN" altLang="en-US"/>
              <a:t>第三级</a:t>
            </a:r>
          </a:p>
          <a:p>
            <a:pPr lvl="3">
              <a:defRPr/>
            </a:pPr>
            <a:r>
              <a:rPr lang="zh-CN" altLang="en-US"/>
              <a:t>第四级</a:t>
            </a:r>
          </a:p>
          <a:p>
            <a:pPr lvl="4">
              <a:defRPr/>
            </a:pPr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3104242-42E4-462F-B9A6-468AC33D61A2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3104242-42E4-462F-B9A6-468AC33D61A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3104242-42E4-462F-B9A6-468AC33D61A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3104242-42E4-462F-B9A6-468AC33D61A2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4E33503-B4A9-4273-8D5C-F1CAFA6293E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3104242-42E4-462F-B9A6-468AC33D61A2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备注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3104242-42E4-462F-B9A6-468AC33D61A2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3104242-42E4-462F-B9A6-468AC33D61A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3104242-42E4-462F-B9A6-468AC33D61A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107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BAD589DF-9858-42C5-8B2E-539A416D0577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4419600" y="940460"/>
            <a:ext cx="7772400" cy="59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8" y="1600199"/>
            <a:ext cx="5384799" cy="219599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199"/>
            <a:ext cx="5384799" cy="219599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036" y="3984219"/>
            <a:ext cx="5384799" cy="219599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6036" y="3984219"/>
            <a:ext cx="5384799" cy="219599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328" y="6353729"/>
            <a:ext cx="2843535" cy="36497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2023. 8. 8.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748" y="6353729"/>
            <a:ext cx="3859084" cy="36497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3717" y="6353729"/>
            <a:ext cx="2843535" cy="36497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600201" y="2085976"/>
            <a:ext cx="3971925" cy="2162175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66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305550" y="1936268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8802126" y="1936268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802126" y="3797182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305550" y="3797182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4862286" y="2555649"/>
            <a:ext cx="2467428" cy="2467428"/>
          </a:xfrm>
          <a:custGeom>
            <a:avLst/>
            <a:gdLst>
              <a:gd name="connsiteX0" fmla="*/ 1233714 w 2467428"/>
              <a:gd name="connsiteY0" fmla="*/ 0 h 2467428"/>
              <a:gd name="connsiteX1" fmla="*/ 2467428 w 2467428"/>
              <a:gd name="connsiteY1" fmla="*/ 1233714 h 2467428"/>
              <a:gd name="connsiteX2" fmla="*/ 1233714 w 2467428"/>
              <a:gd name="connsiteY2" fmla="*/ 2467428 h 2467428"/>
              <a:gd name="connsiteX3" fmla="*/ 0 w 2467428"/>
              <a:gd name="connsiteY3" fmla="*/ 1233714 h 2467428"/>
              <a:gd name="connsiteX4" fmla="*/ 1233714 w 2467428"/>
              <a:gd name="connsiteY4" fmla="*/ 0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428" h="2467428">
                <a:moveTo>
                  <a:pt x="1233714" y="0"/>
                </a:moveTo>
                <a:cubicBezTo>
                  <a:pt x="1915075" y="0"/>
                  <a:pt x="2467428" y="552353"/>
                  <a:pt x="2467428" y="1233714"/>
                </a:cubicBezTo>
                <a:cubicBezTo>
                  <a:pt x="2467428" y="1915075"/>
                  <a:pt x="1915075" y="2467428"/>
                  <a:pt x="1233714" y="2467428"/>
                </a:cubicBezTo>
                <a:cubicBezTo>
                  <a:pt x="552353" y="2467428"/>
                  <a:pt x="0" y="1915075"/>
                  <a:pt x="0" y="1233714"/>
                </a:cubicBezTo>
                <a:cubicBezTo>
                  <a:pt x="0" y="552353"/>
                  <a:pt x="552353" y="0"/>
                  <a:pt x="12337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35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352675" y="1908631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6629400" y="3727906"/>
            <a:ext cx="3448050" cy="2162175"/>
          </a:xfrm>
          <a:custGeom>
            <a:avLst/>
            <a:gdLst>
              <a:gd name="connsiteX0" fmla="*/ 0 w 3448050"/>
              <a:gd name="connsiteY0" fmla="*/ 0 h 2162175"/>
              <a:gd name="connsiteX1" fmla="*/ 3448050 w 3448050"/>
              <a:gd name="connsiteY1" fmla="*/ 0 h 2162175"/>
              <a:gd name="connsiteX2" fmla="*/ 3448050 w 3448050"/>
              <a:gd name="connsiteY2" fmla="*/ 2162175 h 2162175"/>
              <a:gd name="connsiteX3" fmla="*/ 0 w 3448050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8050" h="2162175">
                <a:moveTo>
                  <a:pt x="0" y="0"/>
                </a:moveTo>
                <a:lnTo>
                  <a:pt x="3448050" y="0"/>
                </a:lnTo>
                <a:lnTo>
                  <a:pt x="3448050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9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985519" y="1518470"/>
            <a:ext cx="3461834" cy="2221681"/>
          </a:xfrm>
          <a:custGeom>
            <a:avLst/>
            <a:gdLst>
              <a:gd name="connsiteX0" fmla="*/ 0 w 3461834"/>
              <a:gd name="connsiteY0" fmla="*/ 0 h 2221681"/>
              <a:gd name="connsiteX1" fmla="*/ 3461834 w 3461834"/>
              <a:gd name="connsiteY1" fmla="*/ 0 h 2221681"/>
              <a:gd name="connsiteX2" fmla="*/ 3461834 w 3461834"/>
              <a:gd name="connsiteY2" fmla="*/ 2221681 h 2221681"/>
              <a:gd name="connsiteX3" fmla="*/ 0 w 3461834"/>
              <a:gd name="connsiteY3" fmla="*/ 2221681 h 222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4" h="2221681">
                <a:moveTo>
                  <a:pt x="0" y="0"/>
                </a:moveTo>
                <a:lnTo>
                  <a:pt x="3461834" y="0"/>
                </a:lnTo>
                <a:lnTo>
                  <a:pt x="3461834" y="2221681"/>
                </a:lnTo>
                <a:lnTo>
                  <a:pt x="0" y="2221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85519" y="3822700"/>
            <a:ext cx="3461832" cy="2211614"/>
          </a:xfrm>
          <a:custGeom>
            <a:avLst/>
            <a:gdLst>
              <a:gd name="connsiteX0" fmla="*/ 0 w 3461832"/>
              <a:gd name="connsiteY0" fmla="*/ 0 h 2211614"/>
              <a:gd name="connsiteX1" fmla="*/ 3461832 w 3461832"/>
              <a:gd name="connsiteY1" fmla="*/ 0 h 2211614"/>
              <a:gd name="connsiteX2" fmla="*/ 3461832 w 3461832"/>
              <a:gd name="connsiteY2" fmla="*/ 2211614 h 2211614"/>
              <a:gd name="connsiteX3" fmla="*/ 0 w 3461832"/>
              <a:gd name="connsiteY3" fmla="*/ 2211614 h 221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2" h="2211614">
                <a:moveTo>
                  <a:pt x="0" y="0"/>
                </a:moveTo>
                <a:lnTo>
                  <a:pt x="3461832" y="0"/>
                </a:lnTo>
                <a:lnTo>
                  <a:pt x="3461832" y="2211614"/>
                </a:lnTo>
                <a:lnTo>
                  <a:pt x="0" y="2211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7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包图主题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3" cstate="print"/>
          <a:stretch>
            <a:fillRect/>
          </a:stretch>
        </p:blipFill>
        <p:spPr>
          <a:xfrm flipH="1">
            <a:off x="0" y="13413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Microsoft YaHei"/>
                <a:ea typeface="Microsoft YaHei"/>
                <a:sym typeface="+mn-ea"/>
              </a:rPr>
              <a:t>感谢您下载包图网平台上提供的</a:t>
            </a:r>
            <a:r>
              <a:rPr lang="en-US" altLang="zh-CN" sz="300">
                <a:solidFill>
                  <a:schemeClr val="bg1">
                    <a:alpha val="0"/>
                  </a:schemeClr>
                </a:solidFill>
                <a:latin typeface="Microsoft YaHei"/>
                <a:ea typeface="Microsoft YaHei"/>
                <a:sym typeface="+mn-ea"/>
              </a:rPr>
              <a:t>PPT</a:t>
            </a:r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Microsoft YaHei"/>
                <a:ea typeface="Microsoft YaHei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lvl="0">
              <a:defRPr/>
            </a:pPr>
            <a:r>
              <a:rPr lang="en-US" altLang="zh-CN" sz="600">
                <a:solidFill>
                  <a:schemeClr val="bg1">
                    <a:alpha val="0"/>
                  </a:schemeClr>
                </a:solidFill>
                <a:latin typeface="Microsoft YaHei"/>
                <a:ea typeface="Microsoft YaHei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874708" y="2337878"/>
            <a:ext cx="648767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4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커밋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r>
              <a:rPr lang="ko-KR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넷마블 문화재단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197943" y="4113161"/>
            <a:ext cx="234932" cy="230978"/>
            <a:chOff x="891974" y="4415843"/>
            <a:chExt cx="450443" cy="450443"/>
          </a:xfrm>
        </p:grpSpPr>
        <p:sp>
          <p:nvSpPr>
            <p:cNvPr id="10" name="椭圆 9"/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椭圆 39"/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quadBezTo>
                    <a:pt x="192088" y="306124"/>
                    <a:pt x="192088" y="306124"/>
                  </a:quadBezTo>
                  <a:cubicBezTo>
                    <a:pt x="192088" y="310093"/>
                    <a:pt x="194703" y="312739"/>
                    <a:pt x="199932" y="312739"/>
                  </a:cubicBezTo>
                  <a:quadBezTo>
                    <a:pt x="250919" y="312739"/>
                    <a:pt x="250919" y="312739"/>
                  </a:quad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quadBezTo>
                    <a:pt x="199932" y="273051"/>
                    <a:pt x="199932" y="273051"/>
                  </a:quad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quadBezTo>
                    <a:pt x="128964" y="248250"/>
                    <a:pt x="128964" y="248250"/>
                  </a:quadBezTo>
                  <a:quadBezTo>
                    <a:pt x="131595" y="239025"/>
                    <a:pt x="131595" y="239025"/>
                  </a:quadBezTo>
                  <a:quadBezTo>
                    <a:pt x="126332" y="225845"/>
                    <a:pt x="126332" y="225845"/>
                  </a:quad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quadBezTo>
                    <a:pt x="167126" y="215302"/>
                    <a:pt x="167126" y="215302"/>
                  </a:quad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quadBezTo>
                    <a:pt x="168442" y="239025"/>
                    <a:pt x="168442" y="239025"/>
                  </a:quadBezTo>
                  <a:quadBezTo>
                    <a:pt x="171074" y="248250"/>
                    <a:pt x="171074" y="248250"/>
                  </a:quadBezTo>
                  <a:quadBezTo>
                    <a:pt x="188182" y="202123"/>
                    <a:pt x="188182" y="202123"/>
                  </a:quad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quadBezTo>
                    <a:pt x="265823" y="224527"/>
                    <a:pt x="265823" y="224527"/>
                  </a:quadBezTo>
                  <a:cubicBezTo>
                    <a:pt x="286879" y="232435"/>
                    <a:pt x="300038" y="252204"/>
                    <a:pt x="300038" y="274609"/>
                  </a:cubicBezTo>
                  <a:quadBezTo>
                    <a:pt x="300038" y="328643"/>
                    <a:pt x="300038" y="328643"/>
                  </a:quadBezTo>
                  <a:cubicBezTo>
                    <a:pt x="300038" y="332597"/>
                    <a:pt x="296090" y="336551"/>
                    <a:pt x="292142" y="336551"/>
                  </a:cubicBezTo>
                  <a:quadBezTo>
                    <a:pt x="7896" y="336551"/>
                    <a:pt x="7896" y="336551"/>
                  </a:quadBezTo>
                  <a:cubicBezTo>
                    <a:pt x="3948" y="336551"/>
                    <a:pt x="0" y="332597"/>
                    <a:pt x="0" y="328643"/>
                  </a:cubicBezTo>
                  <a:quadBezTo>
                    <a:pt x="0" y="274609"/>
                    <a:pt x="0" y="274609"/>
                  </a:quadBezTo>
                  <a:cubicBezTo>
                    <a:pt x="0" y="252204"/>
                    <a:pt x="13159" y="232435"/>
                    <a:pt x="34215" y="224527"/>
                  </a:cubicBezTo>
                  <a:quadBezTo>
                    <a:pt x="101328" y="196851"/>
                    <a:pt x="101328" y="196851"/>
                  </a:quad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379208" y="4087616"/>
            <a:ext cx="1200970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박창호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조장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)</a:t>
            </a:r>
          </a:p>
          <a:p>
            <a:pPr marL="285750" lvl="0" indent="-285750">
              <a:buFontTx/>
              <a:buChar char="-"/>
              <a:defRPr/>
            </a:pP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</a:endParaRPr>
          </a:p>
          <a:p>
            <a:pPr lvl="0">
              <a:defRPr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장성운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조원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)</a:t>
            </a:r>
          </a:p>
          <a:p>
            <a:pPr lvl="0">
              <a:defRPr/>
            </a:pP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</a:endParaRPr>
          </a:p>
          <a:p>
            <a:pPr lvl="0"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이재현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조원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)</a:t>
            </a:r>
          </a:p>
          <a:p>
            <a:pPr lvl="0">
              <a:defRPr/>
            </a:pP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623978" y="4132013"/>
            <a:ext cx="234932" cy="230978"/>
            <a:chOff x="891974" y="4415843"/>
            <a:chExt cx="450443" cy="450443"/>
          </a:xfrm>
        </p:grpSpPr>
        <p:sp>
          <p:nvSpPr>
            <p:cNvPr id="14" name="椭圆 13"/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椭圆 44"/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quadBezTo>
                    <a:pt x="243291" y="171424"/>
                    <a:pt x="243291" y="218888"/>
                  </a:quad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quadBezTo>
                    <a:pt x="260081" y="236027"/>
                    <a:pt x="288495" y="236027"/>
                  </a:quad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quadBezTo>
                    <a:pt x="307868" y="221525"/>
                    <a:pt x="260081" y="221525"/>
                  </a:quadBezTo>
                  <a:cubicBezTo>
                    <a:pt x="258790" y="221525"/>
                    <a:pt x="257498" y="220206"/>
                    <a:pt x="257498" y="218888"/>
                  </a:cubicBezTo>
                  <a:quadBezTo>
                    <a:pt x="257498" y="218888"/>
                    <a:pt x="257498" y="171424"/>
                  </a:quad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quadBezTo>
                    <a:pt x="15875" y="93663"/>
                    <a:pt x="273050" y="93663"/>
                  </a:quadBezTo>
                  <a:quadBezTo>
                    <a:pt x="273050" y="93663"/>
                    <a:pt x="273050" y="49630"/>
                  </a:quadBezTo>
                  <a:cubicBezTo>
                    <a:pt x="273050" y="47040"/>
                    <a:pt x="270466" y="44450"/>
                    <a:pt x="267881" y="44450"/>
                  </a:cubicBezTo>
                  <a:quadBezTo>
                    <a:pt x="267881" y="44450"/>
                    <a:pt x="245911" y="44450"/>
                  </a:quadBezTo>
                  <a:quadBezTo>
                    <a:pt x="245911" y="44450"/>
                    <a:pt x="245911" y="53515"/>
                  </a:quadBezTo>
                  <a:cubicBezTo>
                    <a:pt x="245911" y="61286"/>
                    <a:pt x="239449" y="67761"/>
                    <a:pt x="231695" y="67761"/>
                  </a:cubicBezTo>
                  <a:quadBezTo>
                    <a:pt x="231695" y="67761"/>
                    <a:pt x="212310" y="67761"/>
                  </a:quadBezTo>
                  <a:cubicBezTo>
                    <a:pt x="204556" y="67761"/>
                    <a:pt x="198094" y="61286"/>
                    <a:pt x="198094" y="53515"/>
                  </a:cubicBezTo>
                  <a:quadBezTo>
                    <a:pt x="198094" y="53515"/>
                    <a:pt x="198094" y="44450"/>
                  </a:quadBezTo>
                  <a:quadBezTo>
                    <a:pt x="198094" y="44450"/>
                    <a:pt x="168370" y="44450"/>
                  </a:quadBezTo>
                  <a:quadBezTo>
                    <a:pt x="168370" y="44450"/>
                    <a:pt x="168370" y="53515"/>
                  </a:quadBezTo>
                  <a:cubicBezTo>
                    <a:pt x="168370" y="61286"/>
                    <a:pt x="161909" y="67761"/>
                    <a:pt x="154155" y="67761"/>
                  </a:cubicBezTo>
                  <a:quadBezTo>
                    <a:pt x="154155" y="67761"/>
                    <a:pt x="134770" y="67761"/>
                  </a:quadBezTo>
                  <a:cubicBezTo>
                    <a:pt x="127016" y="67761"/>
                    <a:pt x="120554" y="61286"/>
                    <a:pt x="120554" y="53515"/>
                  </a:cubicBezTo>
                  <a:quadBezTo>
                    <a:pt x="120554" y="53515"/>
                    <a:pt x="120554" y="44450"/>
                  </a:quadBezTo>
                  <a:quadBezTo>
                    <a:pt x="120554" y="44450"/>
                    <a:pt x="92123" y="44450"/>
                  </a:quadBezTo>
                  <a:quadBezTo>
                    <a:pt x="92123" y="44450"/>
                    <a:pt x="92123" y="53515"/>
                  </a:quadBezTo>
                  <a:cubicBezTo>
                    <a:pt x="92123" y="61286"/>
                    <a:pt x="85661" y="67761"/>
                    <a:pt x="77907" y="67761"/>
                  </a:cubicBezTo>
                  <a:quadBezTo>
                    <a:pt x="77907" y="67761"/>
                    <a:pt x="58522" y="67761"/>
                  </a:quadBezTo>
                  <a:cubicBezTo>
                    <a:pt x="50768" y="67761"/>
                    <a:pt x="44306" y="61286"/>
                    <a:pt x="44306" y="53515"/>
                  </a:cubicBezTo>
                  <a:quadBezTo>
                    <a:pt x="44306" y="53515"/>
                    <a:pt x="44306" y="44450"/>
                  </a:quadBezTo>
                  <a:quadBezTo>
                    <a:pt x="44306" y="44450"/>
                    <a:pt x="22336" y="44450"/>
                  </a:quadBezTo>
                  <a:close/>
                  <a:moveTo>
                    <a:pt x="58303" y="0"/>
                  </a:moveTo>
                  <a:quadBezTo>
                    <a:pt x="58303" y="0"/>
                    <a:pt x="77737" y="0"/>
                  </a:quadBezTo>
                  <a:cubicBezTo>
                    <a:pt x="85511" y="0"/>
                    <a:pt x="91989" y="6476"/>
                    <a:pt x="91989" y="14248"/>
                  </a:cubicBezTo>
                  <a:quadBezTo>
                    <a:pt x="91989" y="14248"/>
                    <a:pt x="91989" y="29791"/>
                  </a:quadBezTo>
                  <a:quadBezTo>
                    <a:pt x="91989" y="29791"/>
                    <a:pt x="120493" y="29791"/>
                  </a:quadBezTo>
                  <a:quadBezTo>
                    <a:pt x="120493" y="29791"/>
                    <a:pt x="120493" y="14248"/>
                  </a:quadBezTo>
                  <a:cubicBezTo>
                    <a:pt x="120493" y="6476"/>
                    <a:pt x="126971" y="0"/>
                    <a:pt x="134745" y="0"/>
                  </a:cubicBezTo>
                  <a:quadBezTo>
                    <a:pt x="134745" y="0"/>
                    <a:pt x="154179" y="0"/>
                  </a:quadBezTo>
                  <a:cubicBezTo>
                    <a:pt x="161953" y="0"/>
                    <a:pt x="168431" y="6476"/>
                    <a:pt x="168431" y="14248"/>
                  </a:cubicBezTo>
                  <a:quadBezTo>
                    <a:pt x="168431" y="14248"/>
                    <a:pt x="168431" y="29791"/>
                  </a:quadBezTo>
                  <a:quadBezTo>
                    <a:pt x="168431" y="29791"/>
                    <a:pt x="198231" y="29791"/>
                  </a:quadBezTo>
                  <a:quadBezTo>
                    <a:pt x="198231" y="29791"/>
                    <a:pt x="198231" y="14248"/>
                  </a:quadBezTo>
                  <a:cubicBezTo>
                    <a:pt x="198231" y="6476"/>
                    <a:pt x="204709" y="0"/>
                    <a:pt x="212483" y="0"/>
                  </a:cubicBezTo>
                  <a:quadBezTo>
                    <a:pt x="212483" y="0"/>
                    <a:pt x="231917" y="0"/>
                  </a:quadBezTo>
                  <a:cubicBezTo>
                    <a:pt x="239691" y="0"/>
                    <a:pt x="246170" y="6476"/>
                    <a:pt x="246170" y="14248"/>
                  </a:cubicBezTo>
                  <a:quadBezTo>
                    <a:pt x="246170" y="14248"/>
                    <a:pt x="246170" y="29791"/>
                  </a:quadBezTo>
                  <a:quadBezTo>
                    <a:pt x="246170" y="29791"/>
                    <a:pt x="268195" y="29791"/>
                  </a:quadBezTo>
                  <a:cubicBezTo>
                    <a:pt x="279856" y="29791"/>
                    <a:pt x="288925" y="38858"/>
                    <a:pt x="288925" y="50516"/>
                  </a:cubicBezTo>
                  <a:quadBezTo>
                    <a:pt x="288925" y="50516"/>
                    <a:pt x="288925" y="146366"/>
                  </a:quad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quadBezTo>
                    <a:pt x="163249" y="260350"/>
                    <a:pt x="22025" y="260350"/>
                  </a:quadBezTo>
                  <a:cubicBezTo>
                    <a:pt x="9069" y="260350"/>
                    <a:pt x="0" y="249988"/>
                    <a:pt x="0" y="238330"/>
                  </a:cubicBezTo>
                  <a:quadBezTo>
                    <a:pt x="0" y="238330"/>
                    <a:pt x="0" y="50516"/>
                  </a:quadBezTo>
                  <a:cubicBezTo>
                    <a:pt x="0" y="38858"/>
                    <a:pt x="9069" y="29791"/>
                    <a:pt x="22025" y="29791"/>
                  </a:cubicBezTo>
                  <a:quadBezTo>
                    <a:pt x="22025" y="29791"/>
                    <a:pt x="44051" y="29791"/>
                  </a:quadBezTo>
                  <a:quadBezTo>
                    <a:pt x="44051" y="29791"/>
                    <a:pt x="44051" y="14248"/>
                  </a:quad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823782" y="4087616"/>
            <a:ext cx="217719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rPr>
              <a:t>2023.08.02 ~ 2023.08.08</a:t>
            </a:r>
          </a:p>
        </p:txBody>
      </p:sp>
      <p:grpSp>
        <p:nvGrpSpPr>
          <p:cNvPr id="2" name="组合 8">
            <a:extLst>
              <a:ext uri="{FF2B5EF4-FFF2-40B4-BE49-F238E27FC236}">
                <a16:creationId xmlns:a16="http://schemas.microsoft.com/office/drawing/2014/main" id="{51B1C02F-0A7F-BAA3-D211-E4FCEFA172FF}"/>
              </a:ext>
            </a:extLst>
          </p:cNvPr>
          <p:cNvGrpSpPr/>
          <p:nvPr/>
        </p:nvGrpSpPr>
        <p:grpSpPr>
          <a:xfrm>
            <a:off x="1197943" y="4540530"/>
            <a:ext cx="234932" cy="230978"/>
            <a:chOff x="891974" y="4415843"/>
            <a:chExt cx="450443" cy="450443"/>
          </a:xfrm>
        </p:grpSpPr>
        <p:sp>
          <p:nvSpPr>
            <p:cNvPr id="3" name="椭圆 9">
              <a:extLst>
                <a:ext uri="{FF2B5EF4-FFF2-40B4-BE49-F238E27FC236}">
                  <a16:creationId xmlns:a16="http://schemas.microsoft.com/office/drawing/2014/main" id="{D49756F7-F25F-2BDD-73DD-CB2D4FD3947B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椭圆 39">
              <a:extLst>
                <a:ext uri="{FF2B5EF4-FFF2-40B4-BE49-F238E27FC236}">
                  <a16:creationId xmlns:a16="http://schemas.microsoft.com/office/drawing/2014/main" id="{84942481-F641-D7CA-2B57-99B6140FF417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quadBezTo>
                    <a:pt x="192088" y="306124"/>
                    <a:pt x="192088" y="306124"/>
                  </a:quadBezTo>
                  <a:cubicBezTo>
                    <a:pt x="192088" y="310093"/>
                    <a:pt x="194703" y="312739"/>
                    <a:pt x="199932" y="312739"/>
                  </a:cubicBezTo>
                  <a:quadBezTo>
                    <a:pt x="250919" y="312739"/>
                    <a:pt x="250919" y="312739"/>
                  </a:quad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quadBezTo>
                    <a:pt x="199932" y="273051"/>
                    <a:pt x="199932" y="273051"/>
                  </a:quad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quadBezTo>
                    <a:pt x="128964" y="248250"/>
                    <a:pt x="128964" y="248250"/>
                  </a:quadBezTo>
                  <a:quadBezTo>
                    <a:pt x="131595" y="239025"/>
                    <a:pt x="131595" y="239025"/>
                  </a:quadBezTo>
                  <a:quadBezTo>
                    <a:pt x="126332" y="225845"/>
                    <a:pt x="126332" y="225845"/>
                  </a:quad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quadBezTo>
                    <a:pt x="167126" y="215302"/>
                    <a:pt x="167126" y="215302"/>
                  </a:quad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quadBezTo>
                    <a:pt x="168442" y="239025"/>
                    <a:pt x="168442" y="239025"/>
                  </a:quadBezTo>
                  <a:quadBezTo>
                    <a:pt x="171074" y="248250"/>
                    <a:pt x="171074" y="248250"/>
                  </a:quadBezTo>
                  <a:quadBezTo>
                    <a:pt x="188182" y="202123"/>
                    <a:pt x="188182" y="202123"/>
                  </a:quad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quadBezTo>
                    <a:pt x="265823" y="224527"/>
                    <a:pt x="265823" y="224527"/>
                  </a:quadBezTo>
                  <a:cubicBezTo>
                    <a:pt x="286879" y="232435"/>
                    <a:pt x="300038" y="252204"/>
                    <a:pt x="300038" y="274609"/>
                  </a:cubicBezTo>
                  <a:quadBezTo>
                    <a:pt x="300038" y="328643"/>
                    <a:pt x="300038" y="328643"/>
                  </a:quadBezTo>
                  <a:cubicBezTo>
                    <a:pt x="300038" y="332597"/>
                    <a:pt x="296090" y="336551"/>
                    <a:pt x="292142" y="336551"/>
                  </a:cubicBezTo>
                  <a:quadBezTo>
                    <a:pt x="7896" y="336551"/>
                    <a:pt x="7896" y="336551"/>
                  </a:quadBezTo>
                  <a:cubicBezTo>
                    <a:pt x="3948" y="336551"/>
                    <a:pt x="0" y="332597"/>
                    <a:pt x="0" y="328643"/>
                  </a:cubicBezTo>
                  <a:quadBezTo>
                    <a:pt x="0" y="274609"/>
                    <a:pt x="0" y="274609"/>
                  </a:quadBezTo>
                  <a:cubicBezTo>
                    <a:pt x="0" y="252204"/>
                    <a:pt x="13159" y="232435"/>
                    <a:pt x="34215" y="224527"/>
                  </a:cubicBezTo>
                  <a:quadBezTo>
                    <a:pt x="101328" y="196851"/>
                    <a:pt x="101328" y="196851"/>
                  </a:quad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8">
            <a:extLst>
              <a:ext uri="{FF2B5EF4-FFF2-40B4-BE49-F238E27FC236}">
                <a16:creationId xmlns:a16="http://schemas.microsoft.com/office/drawing/2014/main" id="{56E78661-8483-1527-38E2-B886E5C04124}"/>
              </a:ext>
            </a:extLst>
          </p:cNvPr>
          <p:cNvGrpSpPr/>
          <p:nvPr/>
        </p:nvGrpSpPr>
        <p:grpSpPr>
          <a:xfrm>
            <a:off x="1197943" y="4972612"/>
            <a:ext cx="234932" cy="230978"/>
            <a:chOff x="891974" y="4415843"/>
            <a:chExt cx="450443" cy="450443"/>
          </a:xfrm>
        </p:grpSpPr>
        <p:sp>
          <p:nvSpPr>
            <p:cNvPr id="6" name="椭圆 9">
              <a:extLst>
                <a:ext uri="{FF2B5EF4-FFF2-40B4-BE49-F238E27FC236}">
                  <a16:creationId xmlns:a16="http://schemas.microsoft.com/office/drawing/2014/main" id="{174050A6-291E-B89D-630D-711CFDA72E3E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椭圆 39">
              <a:extLst>
                <a:ext uri="{FF2B5EF4-FFF2-40B4-BE49-F238E27FC236}">
                  <a16:creationId xmlns:a16="http://schemas.microsoft.com/office/drawing/2014/main" id="{7BEE212C-878C-6276-B6A2-63BF0D146B7F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quadBezTo>
                    <a:pt x="192088" y="306124"/>
                    <a:pt x="192088" y="306124"/>
                  </a:quadBezTo>
                  <a:cubicBezTo>
                    <a:pt x="192088" y="310093"/>
                    <a:pt x="194703" y="312739"/>
                    <a:pt x="199932" y="312739"/>
                  </a:cubicBezTo>
                  <a:quadBezTo>
                    <a:pt x="250919" y="312739"/>
                    <a:pt x="250919" y="312739"/>
                  </a:quad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quadBezTo>
                    <a:pt x="199932" y="273051"/>
                    <a:pt x="199932" y="273051"/>
                  </a:quad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quadBezTo>
                    <a:pt x="128964" y="248250"/>
                    <a:pt x="128964" y="248250"/>
                  </a:quadBezTo>
                  <a:quadBezTo>
                    <a:pt x="131595" y="239025"/>
                    <a:pt x="131595" y="239025"/>
                  </a:quadBezTo>
                  <a:quadBezTo>
                    <a:pt x="126332" y="225845"/>
                    <a:pt x="126332" y="225845"/>
                  </a:quad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quadBezTo>
                    <a:pt x="167126" y="215302"/>
                    <a:pt x="167126" y="215302"/>
                  </a:quad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quadBezTo>
                    <a:pt x="168442" y="239025"/>
                    <a:pt x="168442" y="239025"/>
                  </a:quadBezTo>
                  <a:quadBezTo>
                    <a:pt x="171074" y="248250"/>
                    <a:pt x="171074" y="248250"/>
                  </a:quadBezTo>
                  <a:quadBezTo>
                    <a:pt x="188182" y="202123"/>
                    <a:pt x="188182" y="202123"/>
                  </a:quad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quadBezTo>
                    <a:pt x="265823" y="224527"/>
                    <a:pt x="265823" y="224527"/>
                  </a:quadBezTo>
                  <a:cubicBezTo>
                    <a:pt x="286879" y="232435"/>
                    <a:pt x="300038" y="252204"/>
                    <a:pt x="300038" y="274609"/>
                  </a:cubicBezTo>
                  <a:quadBezTo>
                    <a:pt x="300038" y="328643"/>
                    <a:pt x="300038" y="328643"/>
                  </a:quadBezTo>
                  <a:cubicBezTo>
                    <a:pt x="300038" y="332597"/>
                    <a:pt x="296090" y="336551"/>
                    <a:pt x="292142" y="336551"/>
                  </a:cubicBezTo>
                  <a:quadBezTo>
                    <a:pt x="7896" y="336551"/>
                    <a:pt x="7896" y="336551"/>
                  </a:quadBezTo>
                  <a:cubicBezTo>
                    <a:pt x="3948" y="336551"/>
                    <a:pt x="0" y="332597"/>
                    <a:pt x="0" y="328643"/>
                  </a:cubicBezTo>
                  <a:quadBezTo>
                    <a:pt x="0" y="274609"/>
                    <a:pt x="0" y="274609"/>
                  </a:quadBezTo>
                  <a:cubicBezTo>
                    <a:pt x="0" y="252204"/>
                    <a:pt x="13159" y="232435"/>
                    <a:pt x="34215" y="224527"/>
                  </a:cubicBezTo>
                  <a:quadBezTo>
                    <a:pt x="101328" y="196851"/>
                    <a:pt x="101328" y="196851"/>
                  </a:quad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1400">
        <hp:hncExtTransition type="ripple" attr="SubType=ripplecenter"/>
      </p:transition>
    </mc:Choice>
    <mc:Choice Requires="p14">
      <p:transition spd="slow" p14:dur="1400">
        <p14:rippl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2"/>
      <p:bldP spid="16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9" cy="698750"/>
            <a:chOff x="6095998" y="2061026"/>
            <a:chExt cx="5061859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1770414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 b="1"/>
                <a:t>제작 및 구성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dirty="0"/>
                <a:t>마우스 </a:t>
              </a:r>
              <a:r>
                <a:rPr lang="ko-KR" altLang="en-US" sz="1200" dirty="0" err="1"/>
                <a:t>호버효과</a:t>
              </a:r>
              <a:r>
                <a:rPr lang="ko-KR" altLang="en-US" sz="1200" dirty="0"/>
                <a:t> 및 </a:t>
              </a:r>
              <a:r>
                <a:rPr lang="en-US" altLang="ko-KR" sz="1200" dirty="0"/>
                <a:t>Swiper</a:t>
              </a:r>
              <a:r>
                <a:rPr lang="ko-KR" altLang="en-US" sz="1200" dirty="0"/>
                <a:t> 라이브러리 적용</a:t>
              </a: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0748" y="1184263"/>
            <a:ext cx="9446720" cy="540959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9" cy="698750"/>
            <a:chOff x="6095998" y="2061026"/>
            <a:chExt cx="5061859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1770414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 b="1"/>
                <a:t>제작 및 구성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/>
                <a:t>AOS</a:t>
              </a:r>
              <a:r>
                <a:rPr lang="ko-KR" altLang="en-US" sz="1200" dirty="0"/>
                <a:t>라이브러리를 통한 스크롤 애니메이션 효과</a:t>
              </a: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48296" y="1207635"/>
            <a:ext cx="8095408" cy="553830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9" cy="698750"/>
            <a:chOff x="6095998" y="2061026"/>
            <a:chExt cx="5061859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1770414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 b="1"/>
                <a:t>제작 및 구성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/>
                <a:t>AOS</a:t>
              </a:r>
              <a:r>
                <a:rPr lang="ko-KR" altLang="en-US" sz="1200" dirty="0"/>
                <a:t>라이브러리를 통한 스크롤 애니메이션 효과</a:t>
              </a: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62793" y="1170567"/>
            <a:ext cx="8066412" cy="55433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9" cy="698750"/>
            <a:chOff x="6095998" y="2061026"/>
            <a:chExt cx="5061859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1770414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 b="1"/>
                <a:t>제작 및 구성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dirty="0"/>
                <a:t>마우스 </a:t>
              </a:r>
              <a:r>
                <a:rPr lang="ko-KR" altLang="en-US" sz="1200" dirty="0" err="1"/>
                <a:t>호버효과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및 </a:t>
              </a:r>
              <a:r>
                <a:rPr lang="ko-KR" altLang="en-US" sz="1200" dirty="0" err="1"/>
                <a:t>트랜지션을</a:t>
              </a:r>
              <a:r>
                <a:rPr lang="ko-KR" altLang="en-US" sz="1200" dirty="0"/>
                <a:t> 활용한 공지사항 구현</a:t>
              </a: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43404" y="1223896"/>
            <a:ext cx="7265063" cy="51458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8" cy="698750"/>
            <a:chOff x="6095998" y="2061026"/>
            <a:chExt cx="5061858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1770414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 b="1"/>
                <a:t>제작 및 구성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dirty="0"/>
                <a:t>한페이지로 볼 수 있기 위해 게시판 버튼 효과</a:t>
              </a: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69033" y="1536833"/>
            <a:ext cx="8911759" cy="43926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8" cy="698750"/>
            <a:chOff x="6095998" y="2061026"/>
            <a:chExt cx="5061858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2160939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200" b="1"/>
                <a:t>Git</a:t>
              </a:r>
              <a:r>
                <a:rPr lang="ko-KR" altLang="en-US" sz="2200" b="1"/>
                <a:t>을 통한 협업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</a:rPr>
                <a:t>branch</a:t>
              </a: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536282" y="2119311"/>
            <a:ext cx="11119436" cy="33065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8" cy="698750"/>
            <a:chOff x="6095998" y="2061026"/>
            <a:chExt cx="5061858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2160939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200" b="1"/>
                <a:t>Git</a:t>
              </a:r>
              <a:r>
                <a:rPr lang="ko-KR" altLang="en-US" sz="2200" b="1"/>
                <a:t>을 통한 협업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</a:rPr>
                <a:t>issue</a:t>
              </a: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431" y="2031442"/>
            <a:ext cx="10849170" cy="342744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8" cy="698750"/>
            <a:chOff x="6095998" y="2061026"/>
            <a:chExt cx="5061858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2160939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200" b="1"/>
                <a:t>Git</a:t>
              </a:r>
              <a:r>
                <a:rPr lang="ko-KR" altLang="en-US" sz="2200" b="1"/>
                <a:t>을 통한 협업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</a:rPr>
                <a:t>commit</a:t>
              </a: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959791" y="1182923"/>
            <a:ext cx="6272416" cy="532289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8" cy="698750"/>
            <a:chOff x="6095998" y="2061026"/>
            <a:chExt cx="5061858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2160939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200" b="1"/>
                <a:t>Git</a:t>
              </a:r>
              <a:r>
                <a:rPr lang="ko-KR" altLang="en-US" sz="2200" b="1"/>
                <a:t>을 통한 협업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</a:rPr>
                <a:t>commit graph</a:t>
              </a: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408740" y="1529205"/>
            <a:ext cx="8950299" cy="46018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4709" y="3398461"/>
            <a:ext cx="37982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2"/>
                </a:solidFill>
              </a:rPr>
              <a:t>보완 및 추가사항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4712" y="2482009"/>
            <a:ext cx="225452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  <a:ea typeface="时尚中黑简体"/>
              </a:rPr>
              <a:t>PART 0</a:t>
            </a:r>
            <a:r>
              <a:rPr lang="en-US" altLang="ko-KR" sz="4000" b="1" dirty="0">
                <a:solidFill>
                  <a:schemeClr val="accent1"/>
                </a:solidFill>
                <a:ea typeface="时尚中黑简体"/>
              </a:rPr>
              <a:t>3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1200">
        <hp:hncExtTransition type="flip" attr="SubType=righ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3815" y="1815756"/>
            <a:ext cx="141577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>
                <a:solidFill>
                  <a:schemeClr val="accent1"/>
                </a:solidFill>
                <a:latin typeface="+mj-ea"/>
                <a:ea typeface="+mj-ea"/>
                <a:cs typeface="经典综艺体简"/>
              </a:rPr>
              <a:t>목차</a:t>
            </a:r>
            <a:endParaRPr lang="zh-CN" altLang="en-US" sz="4800" b="1">
              <a:solidFill>
                <a:schemeClr val="accent1"/>
              </a:solidFill>
              <a:latin typeface="+mj-ea"/>
              <a:ea typeface="+mj-ea"/>
              <a:cs typeface="经典综艺体简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2444" y="2648530"/>
            <a:ext cx="15985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chemeClr val="accent2"/>
                </a:solidFill>
              </a:rPr>
              <a:t>CONTENTS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52231" y="2091673"/>
            <a:ext cx="24545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/>
              <a:t>개발 도구 및 프로그램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52232" y="3126898"/>
            <a:ext cx="1478308" cy="362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/>
              <a:t>제작 및 구성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52233" y="4162123"/>
            <a:ext cx="2006436" cy="365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/>
              <a:t>시연 연상 및 소개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652233" y="5181689"/>
            <a:ext cx="117211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/>
              <a:t>질의 응답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87263" y="1918369"/>
            <a:ext cx="8980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4000" b="1" i="1">
                <a:solidFill>
                  <a:schemeClr val="accent1"/>
                </a:solidFill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87263" y="2932301"/>
            <a:ext cx="8980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4000" b="1" i="1">
                <a:solidFill>
                  <a:schemeClr val="accent1"/>
                </a:solidFill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87263" y="3946233"/>
            <a:ext cx="8980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4000" b="1" i="1">
                <a:solidFill>
                  <a:schemeClr val="accent1"/>
                </a:solidFill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787263" y="4960164"/>
            <a:ext cx="8980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4000" b="1" i="1">
                <a:solidFill>
                  <a:schemeClr val="accent1"/>
                </a:solidFill>
              </a:rPr>
              <a:t>04.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1"/>
      <p:bldP spid="16" grpId="2"/>
      <p:bldP spid="17" grpId="3"/>
      <p:bldP spid="18" grpId="4"/>
      <p:bldP spid="19" grpId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059150" y="1875757"/>
            <a:ext cx="1570529" cy="1642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46372" y="2260600"/>
            <a:ext cx="3562392" cy="3724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8" name="图片占位符 2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tretch>
            <a:fillRect/>
          </a:stretch>
        </p:blipFill>
        <p:spPr>
          <a:xfrm>
            <a:off x="1155700" y="1981891"/>
            <a:ext cx="5114012" cy="3833908"/>
          </a:xfrm>
        </p:spPr>
      </p:pic>
      <p:sp>
        <p:nvSpPr>
          <p:cNvPr id="16" name="TextBox 11"/>
          <p:cNvSpPr txBox="1"/>
          <p:nvPr/>
        </p:nvSpPr>
        <p:spPr>
          <a:xfrm>
            <a:off x="6758736" y="2102798"/>
            <a:ext cx="498795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협업 과제 수행 시 명확한 컨벤션 구축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6758736" y="3073226"/>
            <a:ext cx="464333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▶다양한 환경에서 작동할 수 있도록 점검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758736" y="4043653"/>
            <a:ext cx="431027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스와이프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등 부족한 기능을 추가 </a:t>
            </a:r>
          </a:p>
        </p:txBody>
      </p:sp>
      <p:sp>
        <p:nvSpPr>
          <p:cNvPr id="26" name="TextBox 11"/>
          <p:cNvSpPr txBox="1"/>
          <p:nvPr/>
        </p:nvSpPr>
        <p:spPr>
          <a:xfrm>
            <a:off x="6758736" y="5014081"/>
            <a:ext cx="465934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▶협업을 위한 상세한 주석을 작성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740501" y="450599"/>
            <a:ext cx="2046639" cy="423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/>
              <a:t>추후 보완 사항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1200">
        <hp:hncExtTransition type="cube" attr="SubType=lef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4707" y="3398461"/>
            <a:ext cx="230283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2"/>
                </a:solidFill>
              </a:rPr>
              <a:t>질의 응답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4712" y="2482009"/>
            <a:ext cx="225452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accent1"/>
                </a:solidFill>
                <a:ea typeface="时尚中黑简体"/>
              </a:rPr>
              <a:t>PART 0</a:t>
            </a:r>
            <a:r>
              <a:rPr lang="en-US" altLang="ko-KR" sz="4000" b="1" dirty="0">
                <a:solidFill>
                  <a:schemeClr val="accent1"/>
                </a:solidFill>
                <a:ea typeface="时尚中黑简体"/>
              </a:rPr>
              <a:t>4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1200">
        <hp:hncExtTransition type="flip" attr="SubType=righ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B1B">
              <a:alpha val="85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文本框 1"/>
          <p:cNvSpPr txBox="1"/>
          <p:nvPr/>
        </p:nvSpPr>
        <p:spPr>
          <a:xfrm>
            <a:off x="89856" y="2920257"/>
            <a:ext cx="11988323" cy="873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200" b="1" i="0" u="none" strike="noStrike" kern="1200" cap="none" spc="0" normalizeH="0" baseline="0">
                <a:solidFill>
                  <a:srgbClr val="E8E8E8"/>
                </a:solidFill>
                <a:latin typeface="Arial"/>
                <a:ea typeface="Microsoft YaHei"/>
                <a:cs typeface="Arial"/>
              </a:rPr>
              <a:t>Q &amp;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med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4000" b="1">
                <a:solidFill>
                  <a:schemeClr val="accent1"/>
                </a:solidFill>
                <a:ea typeface="时尚中黑简体"/>
              </a:rPr>
              <a:t>PART 01</a:t>
            </a:r>
            <a:endParaRPr lang="zh-CN" altLang="en-US" sz="4000" b="1">
              <a:solidFill>
                <a:schemeClr val="accent1"/>
              </a:solidFill>
              <a:ea typeface="时尚中黑简体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"/>
          <p:cNvSpPr txBox="1"/>
          <p:nvPr/>
        </p:nvSpPr>
        <p:spPr>
          <a:xfrm>
            <a:off x="874709" y="3398461"/>
            <a:ext cx="472437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 dirty="0"/>
              <a:t>개발 도구 및 프로그램</a:t>
            </a:r>
            <a:endParaRPr kumimoji="0" lang="ko-KR" altLang="en-US" sz="3600" b="1" i="0" u="none" strike="noStrike" kern="1200" cap="none" spc="0" normalizeH="0" baseline="0" dirty="0">
              <a:solidFill>
                <a:srgbClr val="595959"/>
              </a:solidFill>
              <a:latin typeface="Arial"/>
              <a:ea typeface="Microsoft YaHei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1200">
        <hp:hncExtTransition type="flip" attr="SubType=righ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740499" y="450599"/>
            <a:ext cx="2970565" cy="423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/>
              <a:t>계발 도구 및 프로그램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72943" y="1971678"/>
            <a:ext cx="7835203" cy="440860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7579045" y="1930131"/>
            <a:ext cx="3950274" cy="134411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7939022" y="3594712"/>
            <a:ext cx="3181563" cy="159579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700844" y="5329997"/>
            <a:ext cx="3622734" cy="359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38914" name="AutoShape 2" descr="image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8915" name="Picture 3" descr="C:\Users\ssea\Downloads\image (7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27139" y="1903669"/>
            <a:ext cx="4941325" cy="942975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1600">
        <hp:hncExtTransition type="gallery" attr="SubType=left"/>
      </p:transition>
    </mc:Choice>
    <mc:Choice Requires="p14">
      <p:transition spd="slow" p14:dur="1600">
        <p14:gallery dir="r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4711" y="3398461"/>
            <a:ext cx="27600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/>
              <a:t>제작 및 구성</a:t>
            </a:r>
            <a:endParaRPr lang="ko-KR" altLang="en-US" sz="3600" b="1">
              <a:solidFill>
                <a:schemeClr val="accent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713" y="2482009"/>
            <a:ext cx="225452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4000" b="1">
                <a:solidFill>
                  <a:schemeClr val="accent1"/>
                </a:solidFill>
                <a:ea typeface="时尚中黑简体"/>
              </a:rPr>
              <a:t>PART 02</a:t>
            </a:r>
            <a:endParaRPr lang="zh-CN" altLang="en-US" sz="4000" b="1">
              <a:solidFill>
                <a:schemeClr val="accent1"/>
              </a:solidFill>
              <a:ea typeface="时尚中黑简体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1200">
        <hp:hncExtTransition type="flip" attr="SubType=righ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740501" y="450599"/>
            <a:ext cx="1770414" cy="423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/>
              <a:t>제작 및 구성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164904" y="1109121"/>
            <a:ext cx="4931095" cy="542070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6407052" y="678760"/>
            <a:ext cx="5181515" cy="574860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hp="http://schemas.haansoft.com/office/presentation/8.0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8" cy="698750"/>
            <a:chOff x="6095998" y="2061026"/>
            <a:chExt cx="5061858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1770414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 b="1"/>
                <a:t>제작 및 구성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/>
                <a:t>Swiper</a:t>
              </a:r>
              <a:r>
                <a:rPr lang="ko-KR" altLang="en-US" sz="1200" dirty="0" err="1"/>
                <a:t>를</a:t>
              </a:r>
              <a:r>
                <a:rPr lang="ko-KR" altLang="en-US" sz="1200" dirty="0"/>
                <a:t> 이용한 </a:t>
              </a:r>
              <a:r>
                <a:rPr lang="ko-KR" altLang="en-US" sz="1200" dirty="0" err="1"/>
                <a:t>메인페이지</a:t>
              </a:r>
              <a:endParaRPr lang="ko-KR" altLang="en-US" sz="1200" dirty="0"/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3801" y="1510265"/>
            <a:ext cx="9079902" cy="51236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8" cy="698750"/>
            <a:chOff x="6095998" y="2061026"/>
            <a:chExt cx="5061858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1770414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 b="1" dirty="0"/>
                <a:t>제작 및 구성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dirty="0"/>
                <a:t>지도 </a:t>
              </a:r>
              <a:r>
                <a:rPr lang="en-US" altLang="ko-KR" sz="1200" dirty="0"/>
                <a:t>API</a:t>
              </a:r>
              <a:endParaRPr lang="ko-KR" altLang="en-US" sz="12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43FA8F1-9AFB-5D3F-6719-E466D470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149349"/>
            <a:ext cx="7772400" cy="4995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2436951"/>
      </p:ext>
    </p:extLst>
  </p:cSld>
  <p:clrMapOvr>
    <a:masterClrMapping/>
  </p:clrMapOvr>
  <mc:AlternateContent xmlns:mc="http://schemas.openxmlformats.org/markup-compatibility/2006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740501" y="450599"/>
            <a:ext cx="5061859" cy="698750"/>
            <a:chOff x="6095998" y="2061026"/>
            <a:chExt cx="5061859" cy="698750"/>
          </a:xfrm>
        </p:grpSpPr>
        <p:sp>
          <p:nvSpPr>
            <p:cNvPr id="13" name="文本框 12"/>
            <p:cNvSpPr txBox="1"/>
            <p:nvPr/>
          </p:nvSpPr>
          <p:spPr>
            <a:xfrm>
              <a:off x="6095998" y="2061026"/>
              <a:ext cx="1770414" cy="423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 b="1"/>
                <a:t>제작 및 구성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096000" y="2482777"/>
              <a:ext cx="50618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200" dirty="0"/>
                <a:t>마우스 </a:t>
              </a:r>
              <a:r>
                <a:rPr lang="ko-KR" altLang="en-US" sz="1200" dirty="0" err="1"/>
                <a:t>호버효과</a:t>
              </a:r>
              <a:r>
                <a:rPr lang="ko-KR" altLang="en-US" sz="1200" dirty="0"/>
                <a:t> 및 스크롤 애니메이션</a:t>
              </a: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6908" y="1220920"/>
            <a:ext cx="9198293" cy="520485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hp="http://schemas.haansoft.com/office/presentation/8.0" xmlns:dsp="http://schemas.microsoft.com/office/drawing/2008/diagram" xmlns:dgm="http://schemas.openxmlformats.org/drawingml/2006/diagram" xmlns:c="http://schemas.openxmlformats.org/drawingml/2006/chart" xmlns="" Requires="hp">
      <p:transition xmlns:mc="http://schemas.openxmlformats.org/markup-compatibility/2006" xmlns:hp="http://schemas.haansoft.com/office/presentation/8.0" spd="med" mc:Ignorable="hp" hp:hslDur="1600">
        <hp:hncExtTransition type="revolvingdoor" attr="SubType=left"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TuWHP#"/>
  <p:tag name="MH_LAYOUT" val="SubTitleText"/>
  <p:tag name="MH" val="20170726164042"/>
  <p:tag name="MH_LIBRARY" val="GRAPHIC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213</Words>
  <Application>Microsoft Macintosh PowerPoint</Application>
  <PresentationFormat>와이드스크린</PresentationFormat>
  <Paragraphs>79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等线</vt:lpstr>
      <vt:lpstr>微软雅黑</vt:lpstr>
      <vt:lpstr>微软雅黑</vt:lpstr>
      <vt:lpstr>Arial</vt:lpstr>
      <vt:lpstr>包图主题2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박 창호</cp:lastModifiedBy>
  <cp:revision>208</cp:revision>
  <dcterms:created xsi:type="dcterms:W3CDTF">2017-09-22T08:16:39Z</dcterms:created>
  <dcterms:modified xsi:type="dcterms:W3CDTF">2023-08-08T06:28:04Z</dcterms:modified>
  <cp:version/>
</cp:coreProperties>
</file>